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8ED97-812B-49B1-8FCC-8F422A3F3996}" v="18" dt="2021-01-23T19:57:08.319"/>
    <p1510:client id="{B49E4A97-3EFA-4F1D-B616-DB3997F514E4}" v="94" dt="2021-01-22T21:08:59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0E38ED97-812B-49B1-8FCC-8F422A3F3996}"/>
    <pc:docChg chg="modSld">
      <pc:chgData name="Steven Wallace" userId="f455ab06884d4394" providerId="LiveId" clId="{0E38ED97-812B-49B1-8FCC-8F422A3F3996}" dt="2021-01-23T19:57:08.316" v="100" actId="115"/>
      <pc:docMkLst>
        <pc:docMk/>
      </pc:docMkLst>
      <pc:sldChg chg="addSp modSp mod">
        <pc:chgData name="Steven Wallace" userId="f455ab06884d4394" providerId="LiveId" clId="{0E38ED97-812B-49B1-8FCC-8F422A3F3996}" dt="2021-01-23T19:31:03.507" v="73" actId="114"/>
        <pc:sldMkLst>
          <pc:docMk/>
          <pc:sldMk cId="2074286248" sldId="257"/>
        </pc:sldMkLst>
        <pc:spChg chg="add mod">
          <ac:chgData name="Steven Wallace" userId="f455ab06884d4394" providerId="LiveId" clId="{0E38ED97-812B-49B1-8FCC-8F422A3F3996}" dt="2021-01-23T19:31:03.507" v="73" actId="114"/>
          <ac:spMkLst>
            <pc:docMk/>
            <pc:sldMk cId="2074286248" sldId="257"/>
            <ac:spMk id="2" creationId="{4FCE8584-1DA6-42F7-A40D-DC9FF8534075}"/>
          </ac:spMkLst>
        </pc:spChg>
      </pc:sldChg>
      <pc:sldChg chg="addSp modSp mod modAnim">
        <pc:chgData name="Steven Wallace" userId="f455ab06884d4394" providerId="LiveId" clId="{0E38ED97-812B-49B1-8FCC-8F422A3F3996}" dt="2021-01-23T19:45:49.118" v="85"/>
        <pc:sldMkLst>
          <pc:docMk/>
          <pc:sldMk cId="225127878" sldId="260"/>
        </pc:sldMkLst>
        <pc:cxnChg chg="add mod">
          <ac:chgData name="Steven Wallace" userId="f455ab06884d4394" providerId="LiveId" clId="{0E38ED97-812B-49B1-8FCC-8F422A3F3996}" dt="2021-01-23T19:45:39.274" v="78" actId="208"/>
          <ac:cxnSpMkLst>
            <pc:docMk/>
            <pc:sldMk cId="225127878" sldId="260"/>
            <ac:cxnSpMk id="3" creationId="{A65F7640-2ECD-4974-8C93-B51C3E2D4781}"/>
          </ac:cxnSpMkLst>
        </pc:cxnChg>
      </pc:sldChg>
      <pc:sldChg chg="addSp modSp mod modAnim">
        <pc:chgData name="Steven Wallace" userId="f455ab06884d4394" providerId="LiveId" clId="{0E38ED97-812B-49B1-8FCC-8F422A3F3996}" dt="2021-01-23T19:53:18.334" v="99"/>
        <pc:sldMkLst>
          <pc:docMk/>
          <pc:sldMk cId="3032696198" sldId="264"/>
        </pc:sldMkLst>
        <pc:cxnChg chg="add mod">
          <ac:chgData name="Steven Wallace" userId="f455ab06884d4394" providerId="LiveId" clId="{0E38ED97-812B-49B1-8FCC-8F422A3F3996}" dt="2021-01-23T19:53:07.659" v="90" actId="14100"/>
          <ac:cxnSpMkLst>
            <pc:docMk/>
            <pc:sldMk cId="3032696198" sldId="264"/>
            <ac:cxnSpMk id="3" creationId="{242B20C5-1694-4061-B9EE-074CC57395F9}"/>
          </ac:cxnSpMkLst>
        </pc:cxnChg>
      </pc:sldChg>
      <pc:sldChg chg="modSp">
        <pc:chgData name="Steven Wallace" userId="f455ab06884d4394" providerId="LiveId" clId="{0E38ED97-812B-49B1-8FCC-8F422A3F3996}" dt="2021-01-23T19:57:08.316" v="100" actId="115"/>
        <pc:sldMkLst>
          <pc:docMk/>
          <pc:sldMk cId="4106652721" sldId="267"/>
        </pc:sldMkLst>
        <pc:spChg chg="mod">
          <ac:chgData name="Steven Wallace" userId="f455ab06884d4394" providerId="LiveId" clId="{0E38ED97-812B-49B1-8FCC-8F422A3F3996}" dt="2021-01-23T19:57:08.316" v="100" actId="115"/>
          <ac:spMkLst>
            <pc:docMk/>
            <pc:sldMk cId="4106652721" sldId="267"/>
            <ac:spMk id="2" creationId="{5698CB00-F345-4632-BBB4-6824E8C75A50}"/>
          </ac:spMkLst>
        </pc:spChg>
      </pc:sldChg>
    </pc:docChg>
  </pc:docChgLst>
  <pc:docChgLst>
    <pc:chgData name="Steven Wallace" userId="f455ab06884d4394" providerId="LiveId" clId="{B49E4A97-3EFA-4F1D-B616-DB3997F514E4}"/>
    <pc:docChg chg="undo custSel mod addSld delSld modSld sldOrd modMainMaster">
      <pc:chgData name="Steven Wallace" userId="f455ab06884d4394" providerId="LiveId" clId="{B49E4A97-3EFA-4F1D-B616-DB3997F514E4}" dt="2021-01-22T21:15:07.655" v="1715" actId="20577"/>
      <pc:docMkLst>
        <pc:docMk/>
      </pc:docMkLst>
      <pc:sldChg chg="modTransition">
        <pc:chgData name="Steven Wallace" userId="f455ab06884d4394" providerId="LiveId" clId="{B49E4A97-3EFA-4F1D-B616-DB3997F514E4}" dt="2021-01-06T20:38:52.769" v="1161"/>
        <pc:sldMkLst>
          <pc:docMk/>
          <pc:sldMk cId="1873325291" sldId="256"/>
        </pc:sldMkLst>
      </pc:sldChg>
      <pc:sldChg chg="addSp delSp modSp new mod modTransition modClrScheme chgLayout">
        <pc:chgData name="Steven Wallace" userId="f455ab06884d4394" providerId="LiveId" clId="{B49E4A97-3EFA-4F1D-B616-DB3997F514E4}" dt="2021-01-06T20:39:02.435" v="1163"/>
        <pc:sldMkLst>
          <pc:docMk/>
          <pc:sldMk cId="2074286248" sldId="257"/>
        </pc:sldMkLst>
        <pc:spChg chg="del mod ord">
          <ac:chgData name="Steven Wallace" userId="f455ab06884d4394" providerId="LiveId" clId="{B49E4A97-3EFA-4F1D-B616-DB3997F514E4}" dt="2021-01-06T19:50:11.719" v="61" actId="700"/>
          <ac:spMkLst>
            <pc:docMk/>
            <pc:sldMk cId="2074286248" sldId="257"/>
            <ac:spMk id="2" creationId="{3356FCD8-F64C-4DFD-B815-335964FCB292}"/>
          </ac:spMkLst>
        </pc:spChg>
        <pc:spChg chg="del">
          <ac:chgData name="Steven Wallace" userId="f455ab06884d4394" providerId="LiveId" clId="{B49E4A97-3EFA-4F1D-B616-DB3997F514E4}" dt="2021-01-06T19:50:11.719" v="61" actId="700"/>
          <ac:spMkLst>
            <pc:docMk/>
            <pc:sldMk cId="2074286248" sldId="257"/>
            <ac:spMk id="3" creationId="{7838B5C2-3C29-4AEC-96FD-0DCF9995447B}"/>
          </ac:spMkLst>
        </pc:spChg>
        <pc:spChg chg="add del mod ord">
          <ac:chgData name="Steven Wallace" userId="f455ab06884d4394" providerId="LiveId" clId="{B49E4A97-3EFA-4F1D-B616-DB3997F514E4}" dt="2021-01-06T19:51:04.264" v="66" actId="26606"/>
          <ac:spMkLst>
            <pc:docMk/>
            <pc:sldMk cId="2074286248" sldId="257"/>
            <ac:spMk id="4" creationId="{FBA1ED3B-2756-4940-B3F5-800A3C247FDE}"/>
          </ac:spMkLst>
        </pc:spChg>
        <pc:spChg chg="add del mod ord">
          <ac:chgData name="Steven Wallace" userId="f455ab06884d4394" providerId="LiveId" clId="{B49E4A97-3EFA-4F1D-B616-DB3997F514E4}" dt="2021-01-06T19:51:04.264" v="66" actId="26606"/>
          <ac:spMkLst>
            <pc:docMk/>
            <pc:sldMk cId="2074286248" sldId="257"/>
            <ac:spMk id="5" creationId="{D8AC885E-F868-4230-88BD-7DC1DAE8D45F}"/>
          </ac:spMkLst>
        </pc:spChg>
        <pc:spChg chg="add mod ord">
          <ac:chgData name="Steven Wallace" userId="f455ab06884d4394" providerId="LiveId" clId="{B49E4A97-3EFA-4F1D-B616-DB3997F514E4}" dt="2021-01-06T19:53:11.392" v="86" actId="207"/>
          <ac:spMkLst>
            <pc:docMk/>
            <pc:sldMk cId="2074286248" sldId="257"/>
            <ac:spMk id="6" creationId="{DD8C66BD-316E-4AA2-800A-B8AEBD85E793}"/>
          </ac:spMkLst>
        </pc:spChg>
        <pc:spChg chg="add mod ord">
          <ac:chgData name="Steven Wallace" userId="f455ab06884d4394" providerId="LiveId" clId="{B49E4A97-3EFA-4F1D-B616-DB3997F514E4}" dt="2021-01-06T20:00:24.379" v="317" actId="20577"/>
          <ac:spMkLst>
            <pc:docMk/>
            <pc:sldMk cId="2074286248" sldId="257"/>
            <ac:spMk id="7" creationId="{4C584DB0-C98A-4720-B693-B8F393187E83}"/>
          </ac:spMkLst>
        </pc:spChg>
        <pc:spChg chg="add mod">
          <ac:chgData name="Steven Wallace" userId="f455ab06884d4394" providerId="LiveId" clId="{B49E4A97-3EFA-4F1D-B616-DB3997F514E4}" dt="2021-01-06T19:55:06.028" v="106"/>
          <ac:spMkLst>
            <pc:docMk/>
            <pc:sldMk cId="2074286248" sldId="257"/>
            <ac:spMk id="8" creationId="{62D4F29B-434B-4F3D-8E2A-E3234638AB70}"/>
          </ac:spMkLst>
        </pc:spChg>
        <pc:spChg chg="add del mod">
          <ac:chgData name="Steven Wallace" userId="f455ab06884d4394" providerId="LiveId" clId="{B49E4A97-3EFA-4F1D-B616-DB3997F514E4}" dt="2021-01-06T19:50:57.983" v="63" actId="26606"/>
          <ac:spMkLst>
            <pc:docMk/>
            <pc:sldMk cId="2074286248" sldId="257"/>
            <ac:spMk id="10" creationId="{903F0174-C0ED-4763-ABAC-2A5C3A2B61B0}"/>
          </ac:spMkLst>
        </pc:spChg>
        <pc:spChg chg="add del mod">
          <ac:chgData name="Steven Wallace" userId="f455ab06884d4394" providerId="LiveId" clId="{B49E4A97-3EFA-4F1D-B616-DB3997F514E4}" dt="2021-01-06T19:50:57.983" v="63" actId="26606"/>
          <ac:spMkLst>
            <pc:docMk/>
            <pc:sldMk cId="2074286248" sldId="257"/>
            <ac:spMk id="12" creationId="{394A1B06-4C69-4D27-9E2F-73742FD219FD}"/>
          </ac:spMkLst>
        </pc:spChg>
        <pc:spChg chg="add del mod">
          <ac:chgData name="Steven Wallace" userId="f455ab06884d4394" providerId="LiveId" clId="{B49E4A97-3EFA-4F1D-B616-DB3997F514E4}" dt="2021-01-06T19:51:04.264" v="65" actId="26606"/>
          <ac:spMkLst>
            <pc:docMk/>
            <pc:sldMk cId="2074286248" sldId="257"/>
            <ac:spMk id="14" creationId="{36EAC785-2995-4135-9BB5-FDB3DB545D53}"/>
          </ac:spMkLst>
        </pc:spChg>
        <pc:spChg chg="add del mod ord">
          <ac:chgData name="Steven Wallace" userId="f455ab06884d4394" providerId="LiveId" clId="{B49E4A97-3EFA-4F1D-B616-DB3997F514E4}" dt="2021-01-06T19:51:12.645" v="67" actId="700"/>
          <ac:spMkLst>
            <pc:docMk/>
            <pc:sldMk cId="2074286248" sldId="257"/>
            <ac:spMk id="16" creationId="{903F0174-C0ED-4763-ABAC-2A5C3A2B61B0}"/>
          </ac:spMkLst>
        </pc:spChg>
        <pc:spChg chg="add del mod">
          <ac:chgData name="Steven Wallace" userId="f455ab06884d4394" providerId="LiveId" clId="{B49E4A97-3EFA-4F1D-B616-DB3997F514E4}" dt="2021-01-06T19:51:12.645" v="67" actId="700"/>
          <ac:spMkLst>
            <pc:docMk/>
            <pc:sldMk cId="2074286248" sldId="257"/>
            <ac:spMk id="17" creationId="{394A1B06-4C69-4D27-9E2F-73742FD219FD}"/>
          </ac:spMkLst>
        </pc:spChg>
      </pc:sldChg>
      <pc:sldChg chg="del">
        <pc:chgData name="Steven Wallace" userId="f455ab06884d4394" providerId="LiveId" clId="{B49E4A97-3EFA-4F1D-B616-DB3997F514E4}" dt="2021-01-06T19:46:18.193" v="27" actId="47"/>
        <pc:sldMkLst>
          <pc:docMk/>
          <pc:sldMk cId="3877253977" sldId="257"/>
        </pc:sldMkLst>
      </pc:sldChg>
      <pc:sldChg chg="addSp delSp modSp new mod modTransition modClrScheme modAnim chgLayout">
        <pc:chgData name="Steven Wallace" userId="f455ab06884d4394" providerId="LiveId" clId="{B49E4A97-3EFA-4F1D-B616-DB3997F514E4}" dt="2021-01-06T20:41:58.629" v="1182"/>
        <pc:sldMkLst>
          <pc:docMk/>
          <pc:sldMk cId="2223710146" sldId="258"/>
        </pc:sldMkLst>
        <pc:spChg chg="del mod ord">
          <ac:chgData name="Steven Wallace" userId="f455ab06884d4394" providerId="LiveId" clId="{B49E4A97-3EFA-4F1D-B616-DB3997F514E4}" dt="2021-01-06T19:55:20.608" v="108" actId="700"/>
          <ac:spMkLst>
            <pc:docMk/>
            <pc:sldMk cId="2223710146" sldId="258"/>
            <ac:spMk id="2" creationId="{D43F88BC-0A62-415C-830D-A5C4A5F74129}"/>
          </ac:spMkLst>
        </pc:spChg>
        <pc:spChg chg="del">
          <ac:chgData name="Steven Wallace" userId="f455ab06884d4394" providerId="LiveId" clId="{B49E4A97-3EFA-4F1D-B616-DB3997F514E4}" dt="2021-01-06T19:55:20.608" v="108" actId="700"/>
          <ac:spMkLst>
            <pc:docMk/>
            <pc:sldMk cId="2223710146" sldId="258"/>
            <ac:spMk id="3" creationId="{3DBD9ADD-20BE-4B5C-846B-065D56CD8593}"/>
          </ac:spMkLst>
        </pc:spChg>
        <pc:spChg chg="add mod ord">
          <ac:chgData name="Steven Wallace" userId="f455ab06884d4394" providerId="LiveId" clId="{B49E4A97-3EFA-4F1D-B616-DB3997F514E4}" dt="2021-01-06T19:58:47.526" v="298" actId="14100"/>
          <ac:spMkLst>
            <pc:docMk/>
            <pc:sldMk cId="2223710146" sldId="258"/>
            <ac:spMk id="4" creationId="{147F51EC-FB35-4036-BF12-041FCF24B770}"/>
          </ac:spMkLst>
        </pc:spChg>
        <pc:spChg chg="add mod">
          <ac:chgData name="Steven Wallace" userId="f455ab06884d4394" providerId="LiveId" clId="{B49E4A97-3EFA-4F1D-B616-DB3997F514E4}" dt="2021-01-06T20:21:31.714" v="742" actId="207"/>
          <ac:spMkLst>
            <pc:docMk/>
            <pc:sldMk cId="2223710146" sldId="258"/>
            <ac:spMk id="5" creationId="{038A75AA-F6D9-4F3D-A323-61424E095540}"/>
          </ac:spMkLst>
        </pc:spChg>
      </pc:sldChg>
      <pc:sldChg chg="del">
        <pc:chgData name="Steven Wallace" userId="f455ab06884d4394" providerId="LiveId" clId="{B49E4A97-3EFA-4F1D-B616-DB3997F514E4}" dt="2021-01-06T19:46:13.986" v="23" actId="47"/>
        <pc:sldMkLst>
          <pc:docMk/>
          <pc:sldMk cId="3893856719" sldId="258"/>
        </pc:sldMkLst>
      </pc:sldChg>
      <pc:sldChg chg="addSp delSp modSp add mod ord modTransition modAnim">
        <pc:chgData name="Steven Wallace" userId="f455ab06884d4394" providerId="LiveId" clId="{B49E4A97-3EFA-4F1D-B616-DB3997F514E4}" dt="2021-01-06T20:40:08.483" v="1171"/>
        <pc:sldMkLst>
          <pc:docMk/>
          <pc:sldMk cId="801247638" sldId="259"/>
        </pc:sldMkLst>
        <pc:spChg chg="add mod">
          <ac:chgData name="Steven Wallace" userId="f455ab06884d4394" providerId="LiveId" clId="{B49E4A97-3EFA-4F1D-B616-DB3997F514E4}" dt="2021-01-06T20:39:46.516" v="1169" actId="164"/>
          <ac:spMkLst>
            <pc:docMk/>
            <pc:sldMk cId="801247638" sldId="259"/>
            <ac:spMk id="2" creationId="{3B941F63-2025-4491-B220-3E38FF64D187}"/>
          </ac:spMkLst>
        </pc:spChg>
        <pc:spChg chg="add mod">
          <ac:chgData name="Steven Wallace" userId="f455ab06884d4394" providerId="LiveId" clId="{B49E4A97-3EFA-4F1D-B616-DB3997F514E4}" dt="2021-01-06T20:39:46.516" v="1169" actId="164"/>
          <ac:spMkLst>
            <pc:docMk/>
            <pc:sldMk cId="801247638" sldId="259"/>
            <ac:spMk id="3" creationId="{8857795C-AE3C-43B0-9C00-CBFE0257BDE2}"/>
          </ac:spMkLst>
        </pc:spChg>
        <pc:spChg chg="add mod">
          <ac:chgData name="Steven Wallace" userId="f455ab06884d4394" providerId="LiveId" clId="{B49E4A97-3EFA-4F1D-B616-DB3997F514E4}" dt="2021-01-06T20:12:05.083" v="502" actId="5793"/>
          <ac:spMkLst>
            <pc:docMk/>
            <pc:sldMk cId="801247638" sldId="259"/>
            <ac:spMk id="4" creationId="{68056CBB-186B-428F-9AE9-1A7466E76C9B}"/>
          </ac:spMkLst>
        </pc:spChg>
        <pc:spChg chg="add del mod">
          <ac:chgData name="Steven Wallace" userId="f455ab06884d4394" providerId="LiveId" clId="{B49E4A97-3EFA-4F1D-B616-DB3997F514E4}" dt="2021-01-06T20:08:29.486" v="445" actId="478"/>
          <ac:spMkLst>
            <pc:docMk/>
            <pc:sldMk cId="801247638" sldId="259"/>
            <ac:spMk id="5" creationId="{7F0AFE20-D9A8-433B-A458-DB38700EB201}"/>
          </ac:spMkLst>
        </pc:spChg>
        <pc:spChg chg="mod">
          <ac:chgData name="Steven Wallace" userId="f455ab06884d4394" providerId="LiveId" clId="{B49E4A97-3EFA-4F1D-B616-DB3997F514E4}" dt="2021-01-06T20:04:41.527" v="383" actId="14100"/>
          <ac:spMkLst>
            <pc:docMk/>
            <pc:sldMk cId="801247638" sldId="259"/>
            <ac:spMk id="6" creationId="{DD8C66BD-316E-4AA2-800A-B8AEBD85E793}"/>
          </ac:spMkLst>
        </pc:spChg>
        <pc:spChg chg="mod">
          <ac:chgData name="Steven Wallace" userId="f455ab06884d4394" providerId="LiveId" clId="{B49E4A97-3EFA-4F1D-B616-DB3997F514E4}" dt="2021-01-06T20:07:47.449" v="443" actId="1036"/>
          <ac:spMkLst>
            <pc:docMk/>
            <pc:sldMk cId="801247638" sldId="259"/>
            <ac:spMk id="7" creationId="{4C584DB0-C98A-4720-B693-B8F393187E83}"/>
          </ac:spMkLst>
        </pc:spChg>
        <pc:spChg chg="add mod">
          <ac:chgData name="Steven Wallace" userId="f455ab06884d4394" providerId="LiveId" clId="{B49E4A97-3EFA-4F1D-B616-DB3997F514E4}" dt="2021-01-06T20:14:11.260" v="556" actId="1076"/>
          <ac:spMkLst>
            <pc:docMk/>
            <pc:sldMk cId="801247638" sldId="259"/>
            <ac:spMk id="9" creationId="{B1EB3A9E-2B01-4374-BC8E-A5801F3CDAE8}"/>
          </ac:spMkLst>
        </pc:spChg>
        <pc:spChg chg="add mod">
          <ac:chgData name="Steven Wallace" userId="f455ab06884d4394" providerId="LiveId" clId="{B49E4A97-3EFA-4F1D-B616-DB3997F514E4}" dt="2021-01-06T20:14:27.792" v="559" actId="121"/>
          <ac:spMkLst>
            <pc:docMk/>
            <pc:sldMk cId="801247638" sldId="259"/>
            <ac:spMk id="12" creationId="{F808157C-C6D2-4279-98FF-02DE3ECE2D5E}"/>
          </ac:spMkLst>
        </pc:spChg>
        <pc:grpChg chg="add mod">
          <ac:chgData name="Steven Wallace" userId="f455ab06884d4394" providerId="LiveId" clId="{B49E4A97-3EFA-4F1D-B616-DB3997F514E4}" dt="2021-01-06T20:39:46.516" v="1169" actId="164"/>
          <ac:grpSpMkLst>
            <pc:docMk/>
            <pc:sldMk cId="801247638" sldId="259"/>
            <ac:grpSpMk id="13" creationId="{4610E23A-19C2-4B8D-B412-E89575D6971D}"/>
          </ac:grpSpMkLst>
        </pc:grpChg>
        <pc:picChg chg="add mod">
          <ac:chgData name="Steven Wallace" userId="f455ab06884d4394" providerId="LiveId" clId="{B49E4A97-3EFA-4F1D-B616-DB3997F514E4}" dt="2021-01-06T20:14:15.526" v="557" actId="1076"/>
          <ac:picMkLst>
            <pc:docMk/>
            <pc:sldMk cId="801247638" sldId="259"/>
            <ac:picMk id="11" creationId="{D45AA104-0F48-4B2F-B040-F70411915E79}"/>
          </ac:picMkLst>
        </pc:picChg>
      </pc:sldChg>
      <pc:sldChg chg="modSp add mod ord modTransition modAnim">
        <pc:chgData name="Steven Wallace" userId="f455ab06884d4394" providerId="LiveId" clId="{B49E4A97-3EFA-4F1D-B616-DB3997F514E4}" dt="2021-01-06T20:40:53.388" v="1176"/>
        <pc:sldMkLst>
          <pc:docMk/>
          <pc:sldMk cId="225127878" sldId="260"/>
        </pc:sldMkLst>
        <pc:spChg chg="mod">
          <ac:chgData name="Steven Wallace" userId="f455ab06884d4394" providerId="LiveId" clId="{B49E4A97-3EFA-4F1D-B616-DB3997F514E4}" dt="2021-01-06T20:16:14.413" v="588" actId="403"/>
          <ac:spMkLst>
            <pc:docMk/>
            <pc:sldMk cId="225127878" sldId="260"/>
            <ac:spMk id="6" creationId="{DD8C66BD-316E-4AA2-800A-B8AEBD85E793}"/>
          </ac:spMkLst>
        </pc:spChg>
        <pc:spChg chg="mod">
          <ac:chgData name="Steven Wallace" userId="f455ab06884d4394" providerId="LiveId" clId="{B49E4A97-3EFA-4F1D-B616-DB3997F514E4}" dt="2021-01-06T20:15:52.895" v="585" actId="20577"/>
          <ac:spMkLst>
            <pc:docMk/>
            <pc:sldMk cId="225127878" sldId="260"/>
            <ac:spMk id="7" creationId="{4C584DB0-C98A-4720-B693-B8F393187E83}"/>
          </ac:spMkLst>
        </pc:spChg>
        <pc:spChg chg="mod">
          <ac:chgData name="Steven Wallace" userId="f455ab06884d4394" providerId="LiveId" clId="{B49E4A97-3EFA-4F1D-B616-DB3997F514E4}" dt="2021-01-06T20:14:54.669" v="568" actId="20577"/>
          <ac:spMkLst>
            <pc:docMk/>
            <pc:sldMk cId="225127878" sldId="260"/>
            <ac:spMk id="8" creationId="{62D4F29B-434B-4F3D-8E2A-E3234638AB70}"/>
          </ac:spMkLst>
        </pc:spChg>
      </pc:sldChg>
      <pc:sldChg chg="del">
        <pc:chgData name="Steven Wallace" userId="f455ab06884d4394" providerId="LiveId" clId="{B49E4A97-3EFA-4F1D-B616-DB3997F514E4}" dt="2021-01-06T19:46:14.916" v="24" actId="47"/>
        <pc:sldMkLst>
          <pc:docMk/>
          <pc:sldMk cId="3743528175" sldId="260"/>
        </pc:sldMkLst>
      </pc:sldChg>
      <pc:sldChg chg="del">
        <pc:chgData name="Steven Wallace" userId="f455ab06884d4394" providerId="LiveId" clId="{B49E4A97-3EFA-4F1D-B616-DB3997F514E4}" dt="2021-01-06T19:46:16.920" v="26" actId="47"/>
        <pc:sldMkLst>
          <pc:docMk/>
          <pc:sldMk cId="1405483902" sldId="261"/>
        </pc:sldMkLst>
      </pc:sldChg>
      <pc:sldChg chg="addSp delSp modSp mod modTransition modAnim">
        <pc:chgData name="Steven Wallace" userId="f455ab06884d4394" providerId="LiveId" clId="{B49E4A97-3EFA-4F1D-B616-DB3997F514E4}" dt="2021-01-06T20:42:50.302" v="1186"/>
        <pc:sldMkLst>
          <pc:docMk/>
          <pc:sldMk cId="3976841852" sldId="261"/>
        </pc:sldMkLst>
        <pc:spChg chg="add del mod">
          <ac:chgData name="Steven Wallace" userId="f455ab06884d4394" providerId="LiveId" clId="{B49E4A97-3EFA-4F1D-B616-DB3997F514E4}" dt="2021-01-06T20:18:26.193" v="659" actId="478"/>
          <ac:spMkLst>
            <pc:docMk/>
            <pc:sldMk cId="3976841852" sldId="261"/>
            <ac:spMk id="2" creationId="{C0C271A6-787B-4D09-AB5C-419DA0AB679F}"/>
          </ac:spMkLst>
        </pc:spChg>
        <pc:spChg chg="mod">
          <ac:chgData name="Steven Wallace" userId="f455ab06884d4394" providerId="LiveId" clId="{B49E4A97-3EFA-4F1D-B616-DB3997F514E4}" dt="2021-01-06T20:18:49.748" v="684" actId="2711"/>
          <ac:spMkLst>
            <pc:docMk/>
            <pc:sldMk cId="3976841852" sldId="261"/>
            <ac:spMk id="4" creationId="{147F51EC-FB35-4036-BF12-041FCF24B770}"/>
          </ac:spMkLst>
        </pc:spChg>
        <pc:spChg chg="mod">
          <ac:chgData name="Steven Wallace" userId="f455ab06884d4394" providerId="LiveId" clId="{B49E4A97-3EFA-4F1D-B616-DB3997F514E4}" dt="2021-01-06T20:21:23.073" v="740" actId="207"/>
          <ac:spMkLst>
            <pc:docMk/>
            <pc:sldMk cId="3976841852" sldId="261"/>
            <ac:spMk id="5" creationId="{038A75AA-F6D9-4F3D-A323-61424E095540}"/>
          </ac:spMkLst>
        </pc:spChg>
      </pc:sldChg>
      <pc:sldChg chg="modSp add mod modTransition">
        <pc:chgData name="Steven Wallace" userId="f455ab06884d4394" providerId="LiveId" clId="{B49E4A97-3EFA-4F1D-B616-DB3997F514E4}" dt="2021-01-06T20:41:30.493" v="1180"/>
        <pc:sldMkLst>
          <pc:docMk/>
          <pc:sldMk cId="878952429" sldId="262"/>
        </pc:sldMkLst>
        <pc:spChg chg="mod">
          <ac:chgData name="Steven Wallace" userId="f455ab06884d4394" providerId="LiveId" clId="{B49E4A97-3EFA-4F1D-B616-DB3997F514E4}" dt="2021-01-06T20:20:50.900" v="739" actId="20577"/>
          <ac:spMkLst>
            <pc:docMk/>
            <pc:sldMk cId="878952429" sldId="262"/>
            <ac:spMk id="4" creationId="{147F51EC-FB35-4036-BF12-041FCF24B770}"/>
          </ac:spMkLst>
        </pc:spChg>
        <pc:spChg chg="mod">
          <ac:chgData name="Steven Wallace" userId="f455ab06884d4394" providerId="LiveId" clId="{B49E4A97-3EFA-4F1D-B616-DB3997F514E4}" dt="2021-01-06T20:21:27.333" v="741" actId="207"/>
          <ac:spMkLst>
            <pc:docMk/>
            <pc:sldMk cId="878952429" sldId="262"/>
            <ac:spMk id="5" creationId="{038A75AA-F6D9-4F3D-A323-61424E095540}"/>
          </ac:spMkLst>
        </pc:spChg>
      </pc:sldChg>
      <pc:sldChg chg="del">
        <pc:chgData name="Steven Wallace" userId="f455ab06884d4394" providerId="LiveId" clId="{B49E4A97-3EFA-4F1D-B616-DB3997F514E4}" dt="2021-01-06T19:46:15.864" v="25" actId="47"/>
        <pc:sldMkLst>
          <pc:docMk/>
          <pc:sldMk cId="920465377" sldId="262"/>
        </pc:sldMkLst>
      </pc:sldChg>
      <pc:sldChg chg="del">
        <pc:chgData name="Steven Wallace" userId="f455ab06884d4394" providerId="LiveId" clId="{B49E4A97-3EFA-4F1D-B616-DB3997F514E4}" dt="2021-01-06T19:46:19.058" v="28" actId="47"/>
        <pc:sldMkLst>
          <pc:docMk/>
          <pc:sldMk cId="544258191" sldId="263"/>
        </pc:sldMkLst>
      </pc:sldChg>
      <pc:sldChg chg="modSp mod modTransition">
        <pc:chgData name="Steven Wallace" userId="f455ab06884d4394" providerId="LiveId" clId="{B49E4A97-3EFA-4F1D-B616-DB3997F514E4}" dt="2021-01-06T20:43:14.442" v="1188"/>
        <pc:sldMkLst>
          <pc:docMk/>
          <pc:sldMk cId="3913422268" sldId="263"/>
        </pc:sldMkLst>
        <pc:spChg chg="mod">
          <ac:chgData name="Steven Wallace" userId="f455ab06884d4394" providerId="LiveId" clId="{B49E4A97-3EFA-4F1D-B616-DB3997F514E4}" dt="2021-01-06T20:23:20.812" v="771" actId="113"/>
          <ac:spMkLst>
            <pc:docMk/>
            <pc:sldMk cId="3913422268" sldId="263"/>
            <ac:spMk id="6" creationId="{DD8C66BD-316E-4AA2-800A-B8AEBD85E793}"/>
          </ac:spMkLst>
        </pc:spChg>
        <pc:spChg chg="mod">
          <ac:chgData name="Steven Wallace" userId="f455ab06884d4394" providerId="LiveId" clId="{B49E4A97-3EFA-4F1D-B616-DB3997F514E4}" dt="2021-01-06T20:22:02.687" v="761" actId="20577"/>
          <ac:spMkLst>
            <pc:docMk/>
            <pc:sldMk cId="3913422268" sldId="263"/>
            <ac:spMk id="7" creationId="{4C584DB0-C98A-4720-B693-B8F393187E83}"/>
          </ac:spMkLst>
        </pc:spChg>
        <pc:spChg chg="mod">
          <ac:chgData name="Steven Wallace" userId="f455ab06884d4394" providerId="LiveId" clId="{B49E4A97-3EFA-4F1D-B616-DB3997F514E4}" dt="2021-01-06T20:21:46.363" v="747" actId="20577"/>
          <ac:spMkLst>
            <pc:docMk/>
            <pc:sldMk cId="3913422268" sldId="263"/>
            <ac:spMk id="8" creationId="{62D4F29B-434B-4F3D-8E2A-E3234638AB70}"/>
          </ac:spMkLst>
        </pc:spChg>
      </pc:sldChg>
      <pc:sldChg chg="addSp delSp modSp new mod modTransition modClrScheme chgLayout">
        <pc:chgData name="Steven Wallace" userId="f455ab06884d4394" providerId="LiveId" clId="{B49E4A97-3EFA-4F1D-B616-DB3997F514E4}" dt="2021-01-06T20:46:18.940" v="1204" actId="403"/>
        <pc:sldMkLst>
          <pc:docMk/>
          <pc:sldMk cId="3032696198" sldId="264"/>
        </pc:sldMkLst>
        <pc:spChg chg="del mod ord">
          <ac:chgData name="Steven Wallace" userId="f455ab06884d4394" providerId="LiveId" clId="{B49E4A97-3EFA-4F1D-B616-DB3997F514E4}" dt="2021-01-06T20:23:56.275" v="773" actId="700"/>
          <ac:spMkLst>
            <pc:docMk/>
            <pc:sldMk cId="3032696198" sldId="264"/>
            <ac:spMk id="2" creationId="{08A00609-2A5F-4D70-9809-F71839E7EB2C}"/>
          </ac:spMkLst>
        </pc:spChg>
        <pc:spChg chg="del">
          <ac:chgData name="Steven Wallace" userId="f455ab06884d4394" providerId="LiveId" clId="{B49E4A97-3EFA-4F1D-B616-DB3997F514E4}" dt="2021-01-06T20:23:56.275" v="773" actId="700"/>
          <ac:spMkLst>
            <pc:docMk/>
            <pc:sldMk cId="3032696198" sldId="264"/>
            <ac:spMk id="3" creationId="{3947F682-B3DC-4F39-8133-3BE655848F0E}"/>
          </ac:spMkLst>
        </pc:spChg>
        <pc:spChg chg="add mod ord">
          <ac:chgData name="Steven Wallace" userId="f455ab06884d4394" providerId="LiveId" clId="{B49E4A97-3EFA-4F1D-B616-DB3997F514E4}" dt="2021-01-06T20:46:18.940" v="1204" actId="403"/>
          <ac:spMkLst>
            <pc:docMk/>
            <pc:sldMk cId="3032696198" sldId="264"/>
            <ac:spMk id="4" creationId="{3E28E880-4059-425D-817F-CEB41E842E9C}"/>
          </ac:spMkLst>
        </pc:spChg>
        <pc:spChg chg="add mod ord">
          <ac:chgData name="Steven Wallace" userId="f455ab06884d4394" providerId="LiveId" clId="{B49E4A97-3EFA-4F1D-B616-DB3997F514E4}" dt="2021-01-06T20:25:49.027" v="802" actId="207"/>
          <ac:spMkLst>
            <pc:docMk/>
            <pc:sldMk cId="3032696198" sldId="264"/>
            <ac:spMk id="5" creationId="{33A46D35-DB3C-4AD0-ACC4-BD9E46A72AA6}"/>
          </ac:spMkLst>
        </pc:spChg>
      </pc:sldChg>
      <pc:sldChg chg="modSp add mod ord modTransition">
        <pc:chgData name="Steven Wallace" userId="f455ab06884d4394" providerId="LiveId" clId="{B49E4A97-3EFA-4F1D-B616-DB3997F514E4}" dt="2021-01-06T20:44:02.941" v="1197"/>
        <pc:sldMkLst>
          <pc:docMk/>
          <pc:sldMk cId="3049798557" sldId="265"/>
        </pc:sldMkLst>
        <pc:spChg chg="mod">
          <ac:chgData name="Steven Wallace" userId="f455ab06884d4394" providerId="LiveId" clId="{B49E4A97-3EFA-4F1D-B616-DB3997F514E4}" dt="2021-01-06T20:27:48.908" v="813" actId="14838"/>
          <ac:spMkLst>
            <pc:docMk/>
            <pc:sldMk cId="3049798557" sldId="265"/>
            <ac:spMk id="6" creationId="{DD8C66BD-316E-4AA2-800A-B8AEBD85E793}"/>
          </ac:spMkLst>
        </pc:spChg>
        <pc:spChg chg="mod">
          <ac:chgData name="Steven Wallace" userId="f455ab06884d4394" providerId="LiveId" clId="{B49E4A97-3EFA-4F1D-B616-DB3997F514E4}" dt="2021-01-06T20:28:07.791" v="817" actId="20577"/>
          <ac:spMkLst>
            <pc:docMk/>
            <pc:sldMk cId="3049798557" sldId="265"/>
            <ac:spMk id="7" creationId="{4C584DB0-C98A-4720-B693-B8F393187E83}"/>
          </ac:spMkLst>
        </pc:spChg>
      </pc:sldChg>
      <pc:sldChg chg="addSp delSp modSp new mod modTransition modClrScheme modAnim chgLayout">
        <pc:chgData name="Steven Wallace" userId="f455ab06884d4394" providerId="LiveId" clId="{B49E4A97-3EFA-4F1D-B616-DB3997F514E4}" dt="2021-01-06T20:58:47.205" v="1367" actId="207"/>
        <pc:sldMkLst>
          <pc:docMk/>
          <pc:sldMk cId="2765650250" sldId="266"/>
        </pc:sldMkLst>
        <pc:spChg chg="del mod ord">
          <ac:chgData name="Steven Wallace" userId="f455ab06884d4394" providerId="LiveId" clId="{B49E4A97-3EFA-4F1D-B616-DB3997F514E4}" dt="2021-01-06T20:28:57.687" v="819" actId="700"/>
          <ac:spMkLst>
            <pc:docMk/>
            <pc:sldMk cId="2765650250" sldId="266"/>
            <ac:spMk id="2" creationId="{1BEB1138-8DC2-4BEE-927C-94ADA366FA12}"/>
          </ac:spMkLst>
        </pc:spChg>
        <pc:spChg chg="del">
          <ac:chgData name="Steven Wallace" userId="f455ab06884d4394" providerId="LiveId" clId="{B49E4A97-3EFA-4F1D-B616-DB3997F514E4}" dt="2021-01-06T20:28:57.687" v="819" actId="700"/>
          <ac:spMkLst>
            <pc:docMk/>
            <pc:sldMk cId="2765650250" sldId="266"/>
            <ac:spMk id="3" creationId="{5D202996-929B-4F35-BAD3-3381AF5D6C25}"/>
          </ac:spMkLst>
        </pc:spChg>
        <pc:spChg chg="add del mod ord">
          <ac:chgData name="Steven Wallace" userId="f455ab06884d4394" providerId="LiveId" clId="{B49E4A97-3EFA-4F1D-B616-DB3997F514E4}" dt="2021-01-06T20:29:04.890" v="820" actId="26606"/>
          <ac:spMkLst>
            <pc:docMk/>
            <pc:sldMk cId="2765650250" sldId="266"/>
            <ac:spMk id="4" creationId="{15939FB2-D892-4D31-8E4E-35722E23F04E}"/>
          </ac:spMkLst>
        </pc:spChg>
        <pc:spChg chg="add mod">
          <ac:chgData name="Steven Wallace" userId="f455ab06884d4394" providerId="LiveId" clId="{B49E4A97-3EFA-4F1D-B616-DB3997F514E4}" dt="2021-01-06T20:58:47.205" v="1367" actId="207"/>
          <ac:spMkLst>
            <pc:docMk/>
            <pc:sldMk cId="2765650250" sldId="266"/>
            <ac:spMk id="5" creationId="{75DBCBF4-A0AB-468C-A00B-34CE8130A970}"/>
          </ac:spMkLst>
        </pc:spChg>
        <pc:spChg chg="add del mod">
          <ac:chgData name="Steven Wallace" userId="f455ab06884d4394" providerId="LiveId" clId="{B49E4A97-3EFA-4F1D-B616-DB3997F514E4}" dt="2021-01-06T20:29:31.950" v="825" actId="26606"/>
          <ac:spMkLst>
            <pc:docMk/>
            <pc:sldMk cId="2765650250" sldId="266"/>
            <ac:spMk id="9" creationId="{6ED904D2-3280-4A66-8211-75D0094AABE0}"/>
          </ac:spMkLst>
        </pc:spChg>
        <pc:spChg chg="add del mod">
          <ac:chgData name="Steven Wallace" userId="f455ab06884d4394" providerId="LiveId" clId="{B49E4A97-3EFA-4F1D-B616-DB3997F514E4}" dt="2021-01-06T20:29:31.950" v="825" actId="26606"/>
          <ac:spMkLst>
            <pc:docMk/>
            <pc:sldMk cId="2765650250" sldId="266"/>
            <ac:spMk id="11" creationId="{54B22393-B93D-42E9-A954-A2944D032EF5}"/>
          </ac:spMkLst>
        </pc:spChg>
        <pc:spChg chg="add del mod">
          <ac:chgData name="Steven Wallace" userId="f455ab06884d4394" providerId="LiveId" clId="{B49E4A97-3EFA-4F1D-B616-DB3997F514E4}" dt="2021-01-06T20:29:31.950" v="824" actId="26606"/>
          <ac:spMkLst>
            <pc:docMk/>
            <pc:sldMk cId="2765650250" sldId="266"/>
            <ac:spMk id="16" creationId="{76326FCC-3655-4B55-B03C-D6D1C0B81F8E}"/>
          </ac:spMkLst>
        </pc:spChg>
        <pc:spChg chg="add mod">
          <ac:chgData name="Steven Wallace" userId="f455ab06884d4394" providerId="LiveId" clId="{B49E4A97-3EFA-4F1D-B616-DB3997F514E4}" dt="2021-01-06T20:54:11.169" v="1309" actId="207"/>
          <ac:spMkLst>
            <pc:docMk/>
            <pc:sldMk cId="2765650250" sldId="266"/>
            <ac:spMk id="18" creationId="{022A9A4E-7178-43AD-9D74-EEE1CD61A533}"/>
          </ac:spMkLst>
        </pc:spChg>
        <pc:grpChg chg="add mod">
          <ac:chgData name="Steven Wallace" userId="f455ab06884d4394" providerId="LiveId" clId="{B49E4A97-3EFA-4F1D-B616-DB3997F514E4}" dt="2021-01-06T20:36:49.758" v="1147" actId="164"/>
          <ac:grpSpMkLst>
            <pc:docMk/>
            <pc:sldMk cId="2765650250" sldId="266"/>
            <ac:grpSpMk id="14" creationId="{9A8F7D41-6EC9-4078-954B-033D794FDA98}"/>
          </ac:grpSpMkLst>
        </pc:grpChg>
        <pc:cxnChg chg="add mod">
          <ac:chgData name="Steven Wallace" userId="f455ab06884d4394" providerId="LiveId" clId="{B49E4A97-3EFA-4F1D-B616-DB3997F514E4}" dt="2021-01-06T20:36:49.758" v="1147" actId="164"/>
          <ac:cxnSpMkLst>
            <pc:docMk/>
            <pc:sldMk cId="2765650250" sldId="266"/>
            <ac:cxnSpMk id="7" creationId="{F8361983-722C-4E06-BFDE-8DFD74F1DB78}"/>
          </ac:cxnSpMkLst>
        </pc:cxnChg>
      </pc:sldChg>
      <pc:sldChg chg="addSp modSp mod modTransition modAnim">
        <pc:chgData name="Steven Wallace" userId="f455ab06884d4394" providerId="LiveId" clId="{B49E4A97-3EFA-4F1D-B616-DB3997F514E4}" dt="2021-01-06T20:57:31.923" v="1366"/>
        <pc:sldMkLst>
          <pc:docMk/>
          <pc:sldMk cId="4106652721" sldId="267"/>
        </pc:sldMkLst>
        <pc:spChg chg="add mod">
          <ac:chgData name="Steven Wallace" userId="f455ab06884d4394" providerId="LiveId" clId="{B49E4A97-3EFA-4F1D-B616-DB3997F514E4}" dt="2021-01-06T20:57:16.692" v="1364" actId="121"/>
          <ac:spMkLst>
            <pc:docMk/>
            <pc:sldMk cId="4106652721" sldId="267"/>
            <ac:spMk id="2" creationId="{5698CB00-F345-4632-BBB4-6824E8C75A50}"/>
          </ac:spMkLst>
        </pc:spChg>
      </pc:sldChg>
      <pc:sldChg chg="addSp delSp modSp new mod modTransition modClrScheme chgLayout">
        <pc:chgData name="Steven Wallace" userId="f455ab06884d4394" providerId="LiveId" clId="{B49E4A97-3EFA-4F1D-B616-DB3997F514E4}" dt="2021-01-22T21:14:38.907" v="1711" actId="20577"/>
        <pc:sldMkLst>
          <pc:docMk/>
          <pc:sldMk cId="571520416" sldId="268"/>
        </pc:sldMkLst>
        <pc:spChg chg="del mod ord">
          <ac:chgData name="Steven Wallace" userId="f455ab06884d4394" providerId="LiveId" clId="{B49E4A97-3EFA-4F1D-B616-DB3997F514E4}" dt="2021-01-22T21:04:29.011" v="1369" actId="700"/>
          <ac:spMkLst>
            <pc:docMk/>
            <pc:sldMk cId="571520416" sldId="268"/>
            <ac:spMk id="2" creationId="{B6296F4C-C13D-4065-A1D8-FAA5DDEABFDC}"/>
          </ac:spMkLst>
        </pc:spChg>
        <pc:spChg chg="del">
          <ac:chgData name="Steven Wallace" userId="f455ab06884d4394" providerId="LiveId" clId="{B49E4A97-3EFA-4F1D-B616-DB3997F514E4}" dt="2021-01-22T21:04:29.011" v="1369" actId="700"/>
          <ac:spMkLst>
            <pc:docMk/>
            <pc:sldMk cId="571520416" sldId="268"/>
            <ac:spMk id="3" creationId="{4CDFC026-3673-4E53-A94D-D928F7E894F5}"/>
          </ac:spMkLst>
        </pc:spChg>
        <pc:spChg chg="add mod ord">
          <ac:chgData name="Steven Wallace" userId="f455ab06884d4394" providerId="LiveId" clId="{B49E4A97-3EFA-4F1D-B616-DB3997F514E4}" dt="2021-01-22T21:14:38.907" v="1711" actId="20577"/>
          <ac:spMkLst>
            <pc:docMk/>
            <pc:sldMk cId="571520416" sldId="268"/>
            <ac:spMk id="4" creationId="{47B133C8-CA06-4B0C-A2F8-39EFDECA676C}"/>
          </ac:spMkLst>
        </pc:spChg>
      </pc:sldChg>
      <pc:sldChg chg="addSp delSp modSp new del mod modClrScheme chgLayout">
        <pc:chgData name="Steven Wallace" userId="f455ab06884d4394" providerId="LiveId" clId="{B49E4A97-3EFA-4F1D-B616-DB3997F514E4}" dt="2021-01-06T20:55:08.051" v="1310" actId="47"/>
        <pc:sldMkLst>
          <pc:docMk/>
          <pc:sldMk cId="4265530082" sldId="268"/>
        </pc:sldMkLst>
        <pc:spChg chg="del mod ord">
          <ac:chgData name="Steven Wallace" userId="f455ab06884d4394" providerId="LiveId" clId="{B49E4A97-3EFA-4F1D-B616-DB3997F514E4}" dt="2021-01-06T20:52:59.405" v="1297" actId="700"/>
          <ac:spMkLst>
            <pc:docMk/>
            <pc:sldMk cId="4265530082" sldId="268"/>
            <ac:spMk id="2" creationId="{148E5D8D-A9E1-4C75-9B45-0892B4AA8B61}"/>
          </ac:spMkLst>
        </pc:spChg>
        <pc:spChg chg="add del mod ord">
          <ac:chgData name="Steven Wallace" userId="f455ab06884d4394" providerId="LiveId" clId="{B49E4A97-3EFA-4F1D-B616-DB3997F514E4}" dt="2021-01-06T20:53:14.594" v="1308" actId="26606"/>
          <ac:spMkLst>
            <pc:docMk/>
            <pc:sldMk cId="4265530082" sldId="268"/>
            <ac:spMk id="3" creationId="{4458F9DA-65AD-43A4-892D-D92EC6ED9B40}"/>
          </ac:spMkLst>
        </pc:spChg>
        <pc:spChg chg="add mod">
          <ac:chgData name="Steven Wallace" userId="f455ab06884d4394" providerId="LiveId" clId="{B49E4A97-3EFA-4F1D-B616-DB3997F514E4}" dt="2021-01-06T20:53:14.594" v="1308" actId="26606"/>
          <ac:spMkLst>
            <pc:docMk/>
            <pc:sldMk cId="4265530082" sldId="268"/>
            <ac:spMk id="5" creationId="{EFEEB9E3-0700-43C5-9A73-04D25D56FCA2}"/>
          </ac:spMkLst>
        </pc:spChg>
        <pc:spChg chg="add mod">
          <ac:chgData name="Steven Wallace" userId="f455ab06884d4394" providerId="LiveId" clId="{B49E4A97-3EFA-4F1D-B616-DB3997F514E4}" dt="2021-01-06T20:53:14.594" v="1308" actId="26606"/>
          <ac:spMkLst>
            <pc:docMk/>
            <pc:sldMk cId="4265530082" sldId="268"/>
            <ac:spMk id="6" creationId="{8F4AE05E-4688-414E-913F-C07864160A1C}"/>
          </ac:spMkLst>
        </pc:spChg>
        <pc:spChg chg="add del mod">
          <ac:chgData name="Steven Wallace" userId="f455ab06884d4394" providerId="LiveId" clId="{B49E4A97-3EFA-4F1D-B616-DB3997F514E4}" dt="2021-01-06T20:53:08.489" v="1299" actId="26606"/>
          <ac:spMkLst>
            <pc:docMk/>
            <pc:sldMk cId="4265530082" sldId="268"/>
            <ac:spMk id="8" creationId="{EFEEB9E3-0700-43C5-9A73-04D25D56FCA2}"/>
          </ac:spMkLst>
        </pc:spChg>
        <pc:spChg chg="add del mod">
          <ac:chgData name="Steven Wallace" userId="f455ab06884d4394" providerId="LiveId" clId="{B49E4A97-3EFA-4F1D-B616-DB3997F514E4}" dt="2021-01-06T20:53:08.489" v="1299" actId="26606"/>
          <ac:spMkLst>
            <pc:docMk/>
            <pc:sldMk cId="4265530082" sldId="268"/>
            <ac:spMk id="10" creationId="{8F4AE05E-4688-414E-913F-C07864160A1C}"/>
          </ac:spMkLst>
        </pc:spChg>
        <pc:spChg chg="add del mod">
          <ac:chgData name="Steven Wallace" userId="f455ab06884d4394" providerId="LiveId" clId="{B49E4A97-3EFA-4F1D-B616-DB3997F514E4}" dt="2021-01-06T20:53:09.547" v="1301" actId="26606"/>
          <ac:spMkLst>
            <pc:docMk/>
            <pc:sldMk cId="4265530082" sldId="268"/>
            <ac:spMk id="12" creationId="{68C73DF3-B5B8-48C8-A37E-793E3AB20E67}"/>
          </ac:spMkLst>
        </pc:spChg>
        <pc:spChg chg="add del mod">
          <ac:chgData name="Steven Wallace" userId="f455ab06884d4394" providerId="LiveId" clId="{B49E4A97-3EFA-4F1D-B616-DB3997F514E4}" dt="2021-01-06T20:53:10.196" v="1303" actId="26606"/>
          <ac:spMkLst>
            <pc:docMk/>
            <pc:sldMk cId="4265530082" sldId="268"/>
            <ac:spMk id="14" creationId="{EFEEB9E3-0700-43C5-9A73-04D25D56FCA2}"/>
          </ac:spMkLst>
        </pc:spChg>
        <pc:spChg chg="add del mod">
          <ac:chgData name="Steven Wallace" userId="f455ab06884d4394" providerId="LiveId" clId="{B49E4A97-3EFA-4F1D-B616-DB3997F514E4}" dt="2021-01-06T20:53:10.196" v="1303" actId="26606"/>
          <ac:spMkLst>
            <pc:docMk/>
            <pc:sldMk cId="4265530082" sldId="268"/>
            <ac:spMk id="15" creationId="{8F4AE05E-4688-414E-913F-C07864160A1C}"/>
          </ac:spMkLst>
        </pc:spChg>
        <pc:spChg chg="add del mod">
          <ac:chgData name="Steven Wallace" userId="f455ab06884d4394" providerId="LiveId" clId="{B49E4A97-3EFA-4F1D-B616-DB3997F514E4}" dt="2021-01-06T20:53:12.180" v="1305" actId="26606"/>
          <ac:spMkLst>
            <pc:docMk/>
            <pc:sldMk cId="4265530082" sldId="268"/>
            <ac:spMk id="17" creationId="{13E1AD61-9A97-4BAB-9A1E-D1EDDB89D065}"/>
          </ac:spMkLst>
        </pc:spChg>
        <pc:spChg chg="add del mod">
          <ac:chgData name="Steven Wallace" userId="f455ab06884d4394" providerId="LiveId" clId="{B49E4A97-3EFA-4F1D-B616-DB3997F514E4}" dt="2021-01-06T20:53:12.180" v="1305" actId="26606"/>
          <ac:spMkLst>
            <pc:docMk/>
            <pc:sldMk cId="4265530082" sldId="268"/>
            <ac:spMk id="18" creationId="{3FC4A807-1240-4271-AAF9-F309C4A39F3D}"/>
          </ac:spMkLst>
        </pc:spChg>
      </pc:sldChg>
      <pc:sldChg chg="modSp add mod">
        <pc:chgData name="Steven Wallace" userId="f455ab06884d4394" providerId="LiveId" clId="{B49E4A97-3EFA-4F1D-B616-DB3997F514E4}" dt="2021-01-22T21:15:07.655" v="1715" actId="20577"/>
        <pc:sldMkLst>
          <pc:docMk/>
          <pc:sldMk cId="2472989328" sldId="269"/>
        </pc:sldMkLst>
        <pc:spChg chg="mod">
          <ac:chgData name="Steven Wallace" userId="f455ab06884d4394" providerId="LiveId" clId="{B49E4A97-3EFA-4F1D-B616-DB3997F514E4}" dt="2021-01-22T21:15:07.655" v="1715" actId="20577"/>
          <ac:spMkLst>
            <pc:docMk/>
            <pc:sldMk cId="2472989328" sldId="269"/>
            <ac:spMk id="4" creationId="{47B133C8-CA06-4B0C-A2F8-39EFDECA676C}"/>
          </ac:spMkLst>
        </pc:spChg>
      </pc:sldChg>
      <pc:sldMasterChg chg="modSp mod addSldLayout delSldLayout modSldLayout">
        <pc:chgData name="Steven Wallace" userId="f455ab06884d4394" providerId="LiveId" clId="{B49E4A97-3EFA-4F1D-B616-DB3997F514E4}" dt="2021-01-06T19:49:04.525" v="59" actId="179"/>
        <pc:sldMasterMkLst>
          <pc:docMk/>
          <pc:sldMasterMk cId="688167844" sldId="2147483660"/>
        </pc:sldMasterMkLst>
        <pc:spChg chg="mod">
          <ac:chgData name="Steven Wallace" userId="f455ab06884d4394" providerId="LiveId" clId="{B49E4A97-3EFA-4F1D-B616-DB3997F514E4}" dt="2021-01-06T19:42:34.709" v="1" actId="113"/>
          <ac:spMkLst>
            <pc:docMk/>
            <pc:sldMasterMk cId="688167844" sldId="2147483660"/>
            <ac:spMk id="2" creationId="{00000000-0000-0000-0000-000000000000}"/>
          </ac:spMkLst>
        </pc:spChg>
        <pc:spChg chg="mod">
          <ac:chgData name="Steven Wallace" userId="f455ab06884d4394" providerId="LiveId" clId="{B49E4A97-3EFA-4F1D-B616-DB3997F514E4}" dt="2021-01-06T19:49:04.525" v="59" actId="179"/>
          <ac:spMkLst>
            <pc:docMk/>
            <pc:sldMasterMk cId="688167844" sldId="2147483660"/>
            <ac:spMk id="3" creationId="{00000000-0000-0000-0000-000000000000}"/>
          </ac:spMkLst>
        </pc:spChg>
        <pc:sldLayoutChg chg="addSp delSp modSp del mod">
          <pc:chgData name="Steven Wallace" userId="f455ab06884d4394" providerId="LiveId" clId="{B49E4A97-3EFA-4F1D-B616-DB3997F514E4}" dt="2021-01-06T19:46:33.540" v="29" actId="2696"/>
          <pc:sldLayoutMkLst>
            <pc:docMk/>
            <pc:sldMasterMk cId="688167844" sldId="2147483660"/>
            <pc:sldLayoutMk cId="1508919248" sldId="2147483664"/>
          </pc:sldLayoutMkLst>
          <pc:picChg chg="add del">
            <ac:chgData name="Steven Wallace" userId="f455ab06884d4394" providerId="LiveId" clId="{B49E4A97-3EFA-4F1D-B616-DB3997F514E4}" dt="2021-01-06T19:43:50.743" v="4" actId="21"/>
            <ac:picMkLst>
              <pc:docMk/>
              <pc:sldMasterMk cId="688167844" sldId="2147483660"/>
              <pc:sldLayoutMk cId="1508919248" sldId="2147483664"/>
              <ac:picMk id="2" creationId="{DA19B0AD-DDE3-4EF8-8766-A57390DDFEBB}"/>
            </ac:picMkLst>
          </pc:picChg>
          <pc:picChg chg="add del mod modCrop">
            <ac:chgData name="Steven Wallace" userId="f455ab06884d4394" providerId="LiveId" clId="{B49E4A97-3EFA-4F1D-B616-DB3997F514E4}" dt="2021-01-06T19:45:47.822" v="19" actId="21"/>
            <ac:picMkLst>
              <pc:docMk/>
              <pc:sldMasterMk cId="688167844" sldId="2147483660"/>
              <pc:sldLayoutMk cId="1508919248" sldId="2147483664"/>
              <ac:picMk id="4" creationId="{460C2881-C5F5-40F8-8A38-D30733B11659}"/>
            </ac:picMkLst>
          </pc:picChg>
        </pc:sldLayoutChg>
        <pc:sldLayoutChg chg="del">
          <pc:chgData name="Steven Wallace" userId="f455ab06884d4394" providerId="LiveId" clId="{B49E4A97-3EFA-4F1D-B616-DB3997F514E4}" dt="2021-01-06T19:46:34.822" v="30" actId="2696"/>
          <pc:sldLayoutMkLst>
            <pc:docMk/>
            <pc:sldMasterMk cId="688167844" sldId="2147483660"/>
            <pc:sldLayoutMk cId="1074986197" sldId="2147483665"/>
          </pc:sldLayoutMkLst>
        </pc:sldLayoutChg>
        <pc:sldLayoutChg chg="addSp delSp modSp mod">
          <pc:chgData name="Steven Wallace" userId="f455ab06884d4394" providerId="LiveId" clId="{B49E4A97-3EFA-4F1D-B616-DB3997F514E4}" dt="2021-01-06T19:47:04.509" v="33" actId="1076"/>
          <pc:sldLayoutMkLst>
            <pc:docMk/>
            <pc:sldMasterMk cId="688167844" sldId="2147483660"/>
            <pc:sldLayoutMk cId="893945578" sldId="2147483666"/>
          </pc:sldLayoutMkLst>
          <pc:spChg chg="del">
            <ac:chgData name="Steven Wallace" userId="f455ab06884d4394" providerId="LiveId" clId="{B49E4A97-3EFA-4F1D-B616-DB3997F514E4}" dt="2021-01-06T19:46:02.467" v="21" actId="478"/>
            <ac:spMkLst>
              <pc:docMk/>
              <pc:sldMasterMk cId="688167844" sldId="2147483660"/>
              <pc:sldLayoutMk cId="893945578" sldId="2147483666"/>
              <ac:spMk id="5" creationId="{00000000-0000-0000-0000-000000000000}"/>
            </ac:spMkLst>
          </pc:spChg>
          <pc:picChg chg="add mod">
            <ac:chgData name="Steven Wallace" userId="f455ab06884d4394" providerId="LiveId" clId="{B49E4A97-3EFA-4F1D-B616-DB3997F514E4}" dt="2021-01-06T19:47:04.509" v="33" actId="1076"/>
            <ac:picMkLst>
              <pc:docMk/>
              <pc:sldMasterMk cId="688167844" sldId="2147483660"/>
              <pc:sldLayoutMk cId="893945578" sldId="2147483666"/>
              <ac:picMk id="6" creationId="{A53276AE-095A-4E9C-B6F7-D6217082DB10}"/>
            </ac:picMkLst>
          </pc:picChg>
        </pc:sldLayoutChg>
        <pc:sldLayoutChg chg="add mod modTransition">
          <pc:chgData name="Steven Wallace" userId="f455ab06884d4394" providerId="LiveId" clId="{B49E4A97-3EFA-4F1D-B616-DB3997F514E4}" dt="2021-01-06T19:45:58.409" v="20" actId="2890"/>
          <pc:sldLayoutMkLst>
            <pc:docMk/>
            <pc:sldMasterMk cId="688167844" sldId="2147483660"/>
            <pc:sldLayoutMk cId="1549143661" sldId="214748366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0E815D0-4D25-4DD1-AEF0-AF6648C096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6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10595" y="4931819"/>
            <a:ext cx="3039955" cy="245251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61372" y="1792489"/>
            <a:ext cx="6436731" cy="289174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01975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3835" y="475356"/>
            <a:ext cx="10949681" cy="443665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276AE-095A-4E9C-B6F7-D6217082D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5099" y="4912012"/>
            <a:ext cx="5781802" cy="198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394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3835" y="475356"/>
            <a:ext cx="10949681" cy="443665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07312" y="5149691"/>
            <a:ext cx="5347152" cy="1079453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54914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66610" y="475357"/>
            <a:ext cx="9215789" cy="457328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66963" y="5361517"/>
            <a:ext cx="9215436" cy="1013884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30471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66610" y="475357"/>
            <a:ext cx="9215789" cy="589202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233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2096" y="274639"/>
            <a:ext cx="94603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2098" y="1600201"/>
            <a:ext cx="9460302" cy="4525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7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9" r:id="rId4"/>
    <p:sldLayoutId id="2147483667" r:id="rId5"/>
    <p:sldLayoutId id="2147483668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1" kern="1200">
          <a:solidFill>
            <a:srgbClr val="A7B8BA"/>
          </a:solidFill>
          <a:latin typeface="Agency FB" panose="020B0503020202020204" pitchFamily="34" charset="0"/>
          <a:ea typeface="+mj-ea"/>
          <a:cs typeface="Agency FB" panose="020B0503020202020204" pitchFamily="34" charset="0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4800" kern="1200">
          <a:solidFill>
            <a:srgbClr val="A7B8BA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1pPr>
      <a:lvl2pPr marL="628650" indent="-608013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000" kern="1200">
          <a:solidFill>
            <a:srgbClr val="A7B8BA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2pPr>
      <a:lvl3pPr marL="1200150" indent="-57150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600" kern="1200">
          <a:solidFill>
            <a:srgbClr val="A7B8BA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3pPr>
      <a:lvl4pPr marL="1828754" indent="0" algn="l" defTabSz="1219170" rtl="0" eaLnBrk="1" latinLnBrk="0" hangingPunct="1">
        <a:spcBef>
          <a:spcPct val="20000"/>
        </a:spcBef>
        <a:buFont typeface="Wingdings" panose="05000000000000000000" pitchFamily="2" charset="2"/>
        <a:buNone/>
        <a:defRPr sz="4000" kern="1200">
          <a:solidFill>
            <a:srgbClr val="A7B8BA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4pPr>
      <a:lvl5pPr marL="3009839" indent="-57150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000" kern="1200">
          <a:solidFill>
            <a:srgbClr val="A7B8BA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ology.com/alphabet/upper-and-lowercase-letters-worksheet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 dir="r"/>
      </p:transition>
    </mc:Choice>
    <mc:Fallback xmlns=""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8C66BD-316E-4AA2-800A-B8AEBD85E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"And the </a:t>
            </a:r>
            <a:r>
              <a:rPr lang="en-US" sz="4000" b="1" i="0" u="none" strike="noStrike" baseline="0" dirty="0">
                <a:solidFill>
                  <a:schemeClr val="tx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Segoe UI" panose="020B0502040204020203" pitchFamily="34" charset="0"/>
              </a:rPr>
              <a:t>second</a:t>
            </a:r>
            <a:r>
              <a:rPr lang="en-US" sz="40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, like it, is this: ‘</a:t>
            </a:r>
            <a:r>
              <a:rPr lang="en-US" sz="4000" b="1" i="0" u="none" strike="noStrike" baseline="0" dirty="0">
                <a:solidFill>
                  <a:schemeClr val="tx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Segoe UI" panose="020B0502040204020203" pitchFamily="34" charset="0"/>
              </a:rPr>
              <a:t>You shall love your neighbor as yourself</a:t>
            </a:r>
            <a:r>
              <a:rPr lang="en-US" sz="40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.’ There is no other commandment greater than these."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584DB0-C98A-4720-B693-B8F393187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pc="600" dirty="0"/>
              <a:t>Mark 12:31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4F29B-434B-4F3D-8E2A-E3234638AB70}"/>
              </a:ext>
            </a:extLst>
          </p:cNvPr>
          <p:cNvSpPr txBox="1"/>
          <p:nvPr/>
        </p:nvSpPr>
        <p:spPr>
          <a:xfrm>
            <a:off x="1197478" y="790575"/>
            <a:ext cx="714811" cy="274305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049798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022A9A4E-7178-43AD-9D74-EEE1CD61A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6610" y="475357"/>
            <a:ext cx="9215789" cy="33441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What </a:t>
            </a:r>
            <a:r>
              <a:rPr lang="en-US" dirty="0">
                <a:solidFill>
                  <a:srgbClr val="FCF0DA"/>
                </a:solidFill>
              </a:rPr>
              <a:t>Two</a:t>
            </a:r>
            <a:r>
              <a:rPr lang="en-US" dirty="0"/>
              <a:t> Reasons Should I Therefore Strive to Have Faithful Participation and Attendance?</a:t>
            </a:r>
          </a:p>
          <a:p>
            <a:pPr marL="914400" indent="-914400" algn="l">
              <a:spcAft>
                <a:spcPts val="6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Devoted love to God-Mark. 12:29, 30</a:t>
            </a:r>
          </a:p>
          <a:p>
            <a:pPr marL="914400" indent="-914400" algn="l">
              <a:spcAft>
                <a:spcPts val="6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The consideration of others – Mark 12:31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8F7D41-6EC9-4078-954B-033D794FDA98}"/>
              </a:ext>
            </a:extLst>
          </p:cNvPr>
          <p:cNvGrpSpPr/>
          <p:nvPr/>
        </p:nvGrpSpPr>
        <p:grpSpPr>
          <a:xfrm>
            <a:off x="2562225" y="4038600"/>
            <a:ext cx="8896350" cy="2246769"/>
            <a:chOff x="2562225" y="4038600"/>
            <a:chExt cx="8896350" cy="22467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DBCBF4-A0AB-468C-A00B-34CE8130A970}"/>
                </a:ext>
              </a:extLst>
            </p:cNvPr>
            <p:cNvSpPr txBox="1"/>
            <p:nvPr/>
          </p:nvSpPr>
          <p:spPr>
            <a:xfrm>
              <a:off x="2562225" y="4038600"/>
              <a:ext cx="8896350" cy="224676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numCol="2" spcCol="274320" rtlCol="0">
              <a:spAutoFit/>
            </a:bodyPr>
            <a:lstStyle/>
            <a:p>
              <a:r>
                <a:rPr lang="en-US" sz="2800" b="0" i="0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23  Let us hold fast the confession of </a:t>
              </a:r>
              <a:r>
                <a:rPr lang="en-US" sz="2800" b="0" i="1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our</a:t>
              </a:r>
              <a:r>
                <a:rPr lang="en-US" sz="2800" b="0" i="0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 hope without wavering, for He who promised </a:t>
              </a:r>
              <a:r>
                <a:rPr lang="en-US" sz="2800" b="0" i="1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is</a:t>
              </a:r>
              <a:r>
                <a:rPr lang="en-US" sz="2800" b="0" i="0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 faithful.</a:t>
              </a:r>
            </a:p>
            <a:p>
              <a:r>
                <a:rPr lang="en-US" sz="2800" b="0" i="0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24  </a:t>
              </a:r>
              <a:r>
                <a:rPr lang="en-US" sz="2800" b="0" i="0" u="none" strike="noStrike" baseline="0" dirty="0">
                  <a:solidFill>
                    <a:srgbClr val="C00000"/>
                  </a:solidFill>
                  <a:latin typeface="The Hand Black" panose="03070902030502020204" pitchFamily="66" charset="0"/>
                </a:rPr>
                <a:t>And let us consider one another </a:t>
              </a:r>
              <a:r>
                <a:rPr lang="en-US" sz="2800" b="0" i="0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in order to stir up love and good works,</a:t>
              </a:r>
            </a:p>
            <a:p>
              <a:r>
                <a:rPr lang="en-US" sz="2800" b="0" i="0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25  not forsaking the assembling of ourselves together, as </a:t>
              </a:r>
              <a:r>
                <a:rPr lang="en-US" sz="2800" b="0" i="1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is</a:t>
              </a:r>
              <a:r>
                <a:rPr lang="en-US" sz="2800" b="0" i="0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 the manner of some, but exhorting </a:t>
              </a:r>
              <a:r>
                <a:rPr lang="en-US" sz="2800" b="0" i="1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one another</a:t>
              </a:r>
              <a:r>
                <a:rPr lang="en-US" sz="2800" b="0" i="0" u="none" strike="noStrike" baseline="0" dirty="0">
                  <a:solidFill>
                    <a:srgbClr val="000000"/>
                  </a:solidFill>
                  <a:latin typeface="The Hand Black" panose="03070902030502020204" pitchFamily="66" charset="0"/>
                </a:rPr>
                <a:t>, and so much the more as you see the Day approaching.</a:t>
              </a:r>
            </a:p>
            <a:p>
              <a:pPr algn="r"/>
              <a:r>
                <a:rPr lang="en-US" sz="2400" i="0" u="none" strike="noStrike" baseline="0" dirty="0">
                  <a:solidFill>
                    <a:srgbClr val="002060"/>
                  </a:solidFill>
                  <a:latin typeface="The Hand Black" panose="03070902030502020204" pitchFamily="66" charset="0"/>
                </a:rPr>
                <a:t>Hebrews 10:23-35</a:t>
              </a:r>
              <a:endParaRPr lang="en-US" sz="2400" dirty="0">
                <a:solidFill>
                  <a:srgbClr val="002060"/>
                </a:solidFill>
                <a:latin typeface="The Hand Black" panose="03070902030502020204" pitchFamily="66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8361983-722C-4E06-BFDE-8DFD74F1DB78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4210050"/>
              <a:ext cx="0" cy="188595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5650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98CB00-F345-4632-BBB4-6824E8C75A50}"/>
              </a:ext>
            </a:extLst>
          </p:cNvPr>
          <p:cNvSpPr txBox="1"/>
          <p:nvPr/>
        </p:nvSpPr>
        <p:spPr>
          <a:xfrm>
            <a:off x="2448232" y="5500493"/>
            <a:ext cx="9151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2"/>
                </a:solidFill>
                <a:latin typeface="The Hand Black" panose="03070902030502020204" pitchFamily="66" charset="0"/>
              </a:rPr>
              <a:t>“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The Hand Black" panose="03070902030502020204" pitchFamily="66" charset="0"/>
              </a:rPr>
              <a:t>But thanks </a:t>
            </a:r>
            <a:r>
              <a:rPr lang="en-US" sz="2400" b="0" i="1" u="none" strike="noStrike" baseline="0" dirty="0">
                <a:solidFill>
                  <a:schemeClr val="tx2"/>
                </a:solidFill>
                <a:latin typeface="The Hand Black" panose="03070902030502020204" pitchFamily="66" charset="0"/>
              </a:rPr>
              <a:t>be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The Hand Black" panose="03070902030502020204" pitchFamily="66" charset="0"/>
              </a:rPr>
              <a:t> to God, who gives us the victory through our Lord Jesus Christ. Therefore, my beloved brethren, be steadfast, immovable, </a:t>
            </a:r>
            <a:r>
              <a:rPr lang="en-US" sz="2400" b="0" i="0" u="sng" strike="noStrike" baseline="0" dirty="0">
                <a:solidFill>
                  <a:schemeClr val="tx2"/>
                </a:solidFill>
                <a:latin typeface="The Hand Black" panose="03070902030502020204" pitchFamily="66" charset="0"/>
              </a:rPr>
              <a:t>always abounding in the work of the Lord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The Hand Black" panose="03070902030502020204" pitchFamily="66" charset="0"/>
              </a:rPr>
              <a:t>, knowing that your labor is not in vain in the Lord”</a:t>
            </a:r>
            <a:br>
              <a:rPr lang="en-US" sz="2400" b="0" i="0" u="none" strike="noStrike" baseline="0" dirty="0">
                <a:solidFill>
                  <a:schemeClr val="tx2"/>
                </a:solidFill>
                <a:latin typeface="The Hand Black" panose="03070902030502020204" pitchFamily="66" charset="0"/>
              </a:rPr>
            </a:br>
            <a:r>
              <a:rPr lang="en-US" sz="2400" b="0" i="0" u="none" strike="noStrike" baseline="0" dirty="0">
                <a:solidFill>
                  <a:schemeClr val="tx2"/>
                </a:solidFill>
                <a:latin typeface="The Hand Black" panose="03070902030502020204" pitchFamily="66" charset="0"/>
              </a:rPr>
              <a:t>(1 Cor. 15:57, 58)</a:t>
            </a:r>
            <a:endParaRPr lang="en-US" sz="4800" dirty="0">
              <a:solidFill>
                <a:schemeClr val="tx2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133C8-CA06-4B0C-A2F8-39EFDECA6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/>
              <a:t>WILL YOU </a:t>
            </a:r>
            <a:r>
              <a:rPr lang="en-US" b="1" u="sng" dirty="0">
                <a:solidFill>
                  <a:schemeClr val="tx1"/>
                </a:solidFill>
              </a:rPr>
              <a:t>COME</a:t>
            </a:r>
            <a:r>
              <a:rPr lang="en-US" b="1" u="sng" dirty="0"/>
              <a:t> TO JESUS WITH YOUR WHOLE HEART?</a:t>
            </a:r>
          </a:p>
          <a:p>
            <a:r>
              <a:rPr lang="en-US" sz="3900" dirty="0">
                <a:solidFill>
                  <a:schemeClr val="tx1"/>
                </a:solidFill>
              </a:rPr>
              <a:t>Hear Him – 1 Cor. 14:21</a:t>
            </a:r>
          </a:p>
          <a:p>
            <a:r>
              <a:rPr lang="en-US" sz="3900" dirty="0">
                <a:solidFill>
                  <a:schemeClr val="tx1"/>
                </a:solidFill>
              </a:rPr>
              <a:t>Believe Him – Jn. 5:46</a:t>
            </a:r>
          </a:p>
          <a:p>
            <a:r>
              <a:rPr lang="en-US" sz="3900" dirty="0">
                <a:solidFill>
                  <a:schemeClr val="tx1"/>
                </a:solidFill>
              </a:rPr>
              <a:t>Repent – Acts 17:30</a:t>
            </a:r>
          </a:p>
          <a:p>
            <a:r>
              <a:rPr lang="en-US" sz="3900" dirty="0">
                <a:solidFill>
                  <a:schemeClr val="tx1"/>
                </a:solidFill>
              </a:rPr>
              <a:t>Confess Him – Matt. 10:32</a:t>
            </a:r>
          </a:p>
          <a:p>
            <a:r>
              <a:rPr lang="en-US" sz="3900" dirty="0">
                <a:solidFill>
                  <a:schemeClr val="tx1"/>
                </a:solidFill>
              </a:rPr>
              <a:t>Be Baptized – Acts 2:38</a:t>
            </a:r>
          </a:p>
        </p:txBody>
      </p:sp>
    </p:spTree>
    <p:extLst>
      <p:ext uri="{BB962C8B-B14F-4D97-AF65-F5344CB8AC3E}">
        <p14:creationId xmlns:p14="http://schemas.microsoft.com/office/powerpoint/2010/main" val="571520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133C8-CA06-4B0C-A2F8-39EFDECA6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WILL YOU </a:t>
            </a:r>
            <a:r>
              <a:rPr lang="en-US" b="1" u="sng" dirty="0">
                <a:solidFill>
                  <a:schemeClr val="tx1"/>
                </a:solidFill>
              </a:rPr>
              <a:t>RETURN</a:t>
            </a:r>
            <a:r>
              <a:rPr lang="en-US" b="1" u="sng" dirty="0"/>
              <a:t> TO JESUS WITH YOUR WHOLE HEART?</a:t>
            </a:r>
          </a:p>
          <a:p>
            <a:r>
              <a:rPr lang="en-US" sz="3900" dirty="0">
                <a:solidFill>
                  <a:schemeClr val="tx1"/>
                </a:solidFill>
              </a:rPr>
              <a:t>Repent &amp; Pray – Acts 8:22</a:t>
            </a:r>
          </a:p>
          <a:p>
            <a:r>
              <a:rPr lang="en-US" sz="3900">
                <a:solidFill>
                  <a:schemeClr val="tx1"/>
                </a:solidFill>
              </a:rPr>
              <a:t>Confess </a:t>
            </a:r>
            <a:r>
              <a:rPr lang="en-US" sz="3900" dirty="0">
                <a:solidFill>
                  <a:schemeClr val="tx1"/>
                </a:solidFill>
              </a:rPr>
              <a:t>Sins– 1 Jn. 1:9</a:t>
            </a:r>
          </a:p>
        </p:txBody>
      </p:sp>
    </p:spTree>
    <p:extLst>
      <p:ext uri="{BB962C8B-B14F-4D97-AF65-F5344CB8AC3E}">
        <p14:creationId xmlns:p14="http://schemas.microsoft.com/office/powerpoint/2010/main" val="2472989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8C66BD-316E-4AA2-800A-B8AEBD85E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7  Will the LORD be pleased with thousands of rams, Ten thousand rivers of oil? Shall I give my firstborn </a:t>
            </a:r>
            <a:r>
              <a:rPr lang="en-US" sz="3200" b="0" i="1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for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 my transgression, The fruit of my body </a:t>
            </a:r>
            <a:r>
              <a:rPr lang="en-US" sz="3200" b="0" i="1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for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 the sin of my soul?</a:t>
            </a:r>
          </a:p>
          <a:p>
            <a:r>
              <a:rPr lang="en-US" sz="32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8  He has shown you, O man, what </a:t>
            </a:r>
            <a:r>
              <a:rPr lang="en-US" sz="3200" b="0" i="1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is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 good; </a:t>
            </a:r>
            <a:r>
              <a:rPr lang="en-US" sz="3200" b="0" i="0" u="none" strike="noStrike" baseline="0" dirty="0">
                <a:solidFill>
                  <a:srgbClr val="0070C0"/>
                </a:solidFill>
                <a:latin typeface="Segoe UI" panose="020B0502040204020203" pitchFamily="34" charset="0"/>
              </a:rPr>
              <a:t>And what does the LORD require of you 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But to do justly, To love mercy, And to walk humbly with your God?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584DB0-C98A-4720-B693-B8F393187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pc="600" dirty="0"/>
              <a:t>Micah 6:7,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4F29B-434B-4F3D-8E2A-E3234638AB70}"/>
              </a:ext>
            </a:extLst>
          </p:cNvPr>
          <p:cNvSpPr txBox="1"/>
          <p:nvPr/>
        </p:nvSpPr>
        <p:spPr>
          <a:xfrm>
            <a:off x="1197478" y="790575"/>
            <a:ext cx="714811" cy="274305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MICAH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CE8584-1DA6-42F7-A40D-DC9FF8534075}"/>
              </a:ext>
            </a:extLst>
          </p:cNvPr>
          <p:cNvSpPr txBox="1"/>
          <p:nvPr/>
        </p:nvSpPr>
        <p:spPr>
          <a:xfrm>
            <a:off x="4046650" y="6190735"/>
            <a:ext cx="5855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All verses are from the New King James Version unless noted.</a:t>
            </a:r>
          </a:p>
        </p:txBody>
      </p:sp>
    </p:spTree>
    <p:extLst>
      <p:ext uri="{BB962C8B-B14F-4D97-AF65-F5344CB8AC3E}">
        <p14:creationId xmlns:p14="http://schemas.microsoft.com/office/powerpoint/2010/main" val="207428624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F51EC-FB35-4036-BF12-041FCF24B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3676" y="590550"/>
            <a:ext cx="8629650" cy="3590925"/>
          </a:xfrm>
          <a:ln>
            <a:solidFill>
              <a:srgbClr val="0070C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914400" indent="-914400" algn="l">
              <a:buFont typeface="+mj-lt"/>
              <a:buAutoNum type="arabicPeriod"/>
            </a:pPr>
            <a:r>
              <a:rPr lang="en-US" dirty="0">
                <a:latin typeface="The Hand Black" panose="03070902030502020204" pitchFamily="66" charset="0"/>
              </a:rPr>
              <a:t>To do what is just – Gen. 18:19; Jn. 7:24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dirty="0">
                <a:latin typeface="The Hand Black" panose="03070902030502020204" pitchFamily="66" charset="0"/>
              </a:rPr>
              <a:t>To love what is merciful – Matt. 18:21ff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dirty="0">
                <a:latin typeface="The Hand Black" panose="03070902030502020204" pitchFamily="66" charset="0"/>
              </a:rPr>
              <a:t>To walk humbly with God – Lk. 17:10; Jas. 4:6ff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A75AA-F6D9-4F3D-A323-61424E095540}"/>
              </a:ext>
            </a:extLst>
          </p:cNvPr>
          <p:cNvSpPr txBox="1"/>
          <p:nvPr/>
        </p:nvSpPr>
        <p:spPr>
          <a:xfrm>
            <a:off x="1197478" y="790575"/>
            <a:ext cx="714811" cy="274305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MICAH</a:t>
            </a:r>
          </a:p>
        </p:txBody>
      </p:sp>
    </p:spTree>
    <p:extLst>
      <p:ext uri="{BB962C8B-B14F-4D97-AF65-F5344CB8AC3E}">
        <p14:creationId xmlns:p14="http://schemas.microsoft.com/office/powerpoint/2010/main" val="22237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8C66BD-316E-4AA2-800A-B8AEBD85E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6611" y="475357"/>
            <a:ext cx="5100990" cy="5353943"/>
          </a:xfrm>
        </p:spPr>
        <p:txBody>
          <a:bodyPr>
            <a:normAutofit/>
          </a:bodyPr>
          <a:lstStyle/>
          <a:p>
            <a:r>
              <a:rPr lang="en-US" sz="32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8  </a:t>
            </a:r>
            <a:r>
              <a:rPr lang="en-US" sz="3200" b="0" i="0" u="none" strike="noStrike" baseline="0" dirty="0">
                <a:solidFill>
                  <a:srgbClr val="00B050"/>
                </a:solidFill>
                <a:latin typeface="Segoe UI" panose="020B0502040204020203" pitchFamily="34" charset="0"/>
              </a:rPr>
              <a:t>He has shown you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, O man, what </a:t>
            </a:r>
            <a:r>
              <a:rPr lang="en-US" sz="3200" b="0" i="1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is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 good; And what does the LORD require of you</a:t>
            </a:r>
            <a:r>
              <a:rPr lang="en-US" sz="3200" b="0" i="0" u="none" strike="noStrike" baseline="0" dirty="0">
                <a:solidFill>
                  <a:srgbClr val="0070C0"/>
                </a:solidFill>
                <a:latin typeface="Segoe UI" panose="020B0502040204020203" pitchFamily="34" charset="0"/>
              </a:rPr>
              <a:t> 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But to do justly, To love mercy, And to walk humbly with your God?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584DB0-C98A-4720-B693-B8F393187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6611" y="5104857"/>
            <a:ext cx="5100990" cy="1013884"/>
          </a:xfrm>
        </p:spPr>
        <p:txBody>
          <a:bodyPr/>
          <a:lstStyle/>
          <a:p>
            <a:r>
              <a:rPr lang="en-US" spc="600" dirty="0"/>
              <a:t>Micah 6:8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4F29B-434B-4F3D-8E2A-E3234638AB70}"/>
              </a:ext>
            </a:extLst>
          </p:cNvPr>
          <p:cNvSpPr txBox="1"/>
          <p:nvPr/>
        </p:nvSpPr>
        <p:spPr>
          <a:xfrm>
            <a:off x="1197478" y="790575"/>
            <a:ext cx="714811" cy="274305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MICAH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10E23A-19C2-4B8D-B412-E89575D6971D}"/>
              </a:ext>
            </a:extLst>
          </p:cNvPr>
          <p:cNvGrpSpPr/>
          <p:nvPr/>
        </p:nvGrpSpPr>
        <p:grpSpPr>
          <a:xfrm>
            <a:off x="3594942" y="290691"/>
            <a:ext cx="2382382" cy="1081061"/>
            <a:chOff x="3594942" y="290691"/>
            <a:chExt cx="2382382" cy="108106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B941F63-2025-4491-B220-3E38FF64D187}"/>
                </a:ext>
              </a:extLst>
            </p:cNvPr>
            <p:cNvSpPr txBox="1"/>
            <p:nvPr/>
          </p:nvSpPr>
          <p:spPr>
            <a:xfrm>
              <a:off x="3594942" y="290691"/>
              <a:ext cx="2382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{1 Jn. 2:6; Jn. 13:15}</a:t>
              </a:r>
            </a:p>
          </p:txBody>
        </p:sp>
        <p:sp>
          <p:nvSpPr>
            <p:cNvPr id="3" name="Arrow: Up 2">
              <a:extLst>
                <a:ext uri="{FF2B5EF4-FFF2-40B4-BE49-F238E27FC236}">
                  <a16:creationId xmlns:a16="http://schemas.microsoft.com/office/drawing/2014/main" id="{8857795C-AE3C-43B0-9C00-CBFE0257BDE2}"/>
                </a:ext>
              </a:extLst>
            </p:cNvPr>
            <p:cNvSpPr/>
            <p:nvPr/>
          </p:nvSpPr>
          <p:spPr>
            <a:xfrm>
              <a:off x="4605159" y="962177"/>
              <a:ext cx="361950" cy="409575"/>
            </a:xfrm>
            <a:prstGeom prst="upArrow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8056CBB-186B-428F-9AE9-1A7466E76C9B}"/>
              </a:ext>
            </a:extLst>
          </p:cNvPr>
          <p:cNvSpPr txBox="1"/>
          <p:nvPr/>
        </p:nvSpPr>
        <p:spPr>
          <a:xfrm>
            <a:off x="8382000" y="1371752"/>
            <a:ext cx="3286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latin typeface="Agency FB" panose="020B0503020202020204" pitchFamily="34" charset="0"/>
              </a:rPr>
              <a:t>“</a:t>
            </a:r>
            <a:r>
              <a:rPr lang="en-US" sz="3200" dirty="0">
                <a:latin typeface="Agency FB" panose="020B0503020202020204" pitchFamily="34" charset="0"/>
              </a:rPr>
              <a:t>…</a:t>
            </a:r>
            <a:r>
              <a:rPr lang="en-US" sz="3200" b="0" i="0" u="none" strike="noStrike" baseline="0" dirty="0">
                <a:latin typeface="Agency FB" panose="020B0503020202020204" pitchFamily="34" charset="0"/>
              </a:rPr>
              <a:t>because Christ also suffered for us, leaving us an </a:t>
            </a:r>
            <a:r>
              <a:rPr lang="en-US" sz="3200" b="0" i="0" u="sng" strike="noStrike" baseline="0" dirty="0">
                <a:solidFill>
                  <a:srgbClr val="00B050"/>
                </a:solidFill>
                <a:latin typeface="Agency FB" panose="020B0503020202020204" pitchFamily="34" charset="0"/>
              </a:rPr>
              <a:t>example</a:t>
            </a:r>
            <a:r>
              <a:rPr lang="en-US" sz="3200" b="0" i="0" u="none" strike="noStrike" baseline="0" dirty="0">
                <a:latin typeface="Agency FB" panose="020B0503020202020204" pitchFamily="34" charset="0"/>
              </a:rPr>
              <a:t>, that you should follow His steps:” (1 Pet. 2:21)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B3A9E-2B01-4374-BC8E-A5801F3CDAE8}"/>
              </a:ext>
            </a:extLst>
          </p:cNvPr>
          <p:cNvSpPr txBox="1"/>
          <p:nvPr/>
        </p:nvSpPr>
        <p:spPr>
          <a:xfrm>
            <a:off x="8777316" y="3938855"/>
            <a:ext cx="2495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B050"/>
                </a:solidFill>
                <a:latin typeface="The Hand Black" panose="03070902030502020204" pitchFamily="66" charset="0"/>
              </a:rPr>
              <a:t>Strong’s #5261</a:t>
            </a:r>
          </a:p>
          <a:p>
            <a:pPr algn="ctr"/>
            <a:r>
              <a:rPr lang="en-US" sz="2000" spc="300" dirty="0">
                <a:latin typeface="The Hand Black" panose="03070902030502020204" pitchFamily="66" charset="0"/>
              </a:rPr>
              <a:t>From “under” + “graph”</a:t>
            </a:r>
          </a:p>
        </p:txBody>
      </p:sp>
      <p:pic>
        <p:nvPicPr>
          <p:cNvPr id="11" name="Picture 10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45AA104-0F48-4B2F-B040-F7041191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1936" y="4646741"/>
            <a:ext cx="4286250" cy="1905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08157C-C6D2-4279-98FF-02DE3ECE2D5E}"/>
              </a:ext>
            </a:extLst>
          </p:cNvPr>
          <p:cNvSpPr txBox="1"/>
          <p:nvPr/>
        </p:nvSpPr>
        <p:spPr>
          <a:xfrm>
            <a:off x="7881936" y="6568016"/>
            <a:ext cx="4086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hlinkClick r:id="rId3" tooltip="https://freeology.com/alphabet/upper-and-lowercase-letters-worksheets/"/>
              </a:rPr>
              <a:t>This Photo</a:t>
            </a:r>
            <a:r>
              <a:rPr lang="en-US" sz="900" dirty="0"/>
              <a:t> by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01247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8C66BD-316E-4AA2-800A-B8AEBD85E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“But now having been set free from sin, </a:t>
            </a:r>
            <a:r>
              <a:rPr lang="en-US" sz="4000" b="0" i="0" u="none" strike="noStrike" baseline="0" dirty="0">
                <a:solidFill>
                  <a:srgbClr val="0070C0"/>
                </a:solidFill>
                <a:latin typeface="Segoe UI" panose="020B0502040204020203" pitchFamily="34" charset="0"/>
              </a:rPr>
              <a:t>and having become slaves of God</a:t>
            </a:r>
            <a:r>
              <a:rPr lang="en-US" sz="40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, you have your fruit to holiness, and the end, everlasting life” 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584DB0-C98A-4720-B693-B8F393187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pc="600" dirty="0"/>
              <a:t>Romans 6:22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4F29B-434B-4F3D-8E2A-E3234638AB70}"/>
              </a:ext>
            </a:extLst>
          </p:cNvPr>
          <p:cNvSpPr txBox="1"/>
          <p:nvPr/>
        </p:nvSpPr>
        <p:spPr>
          <a:xfrm>
            <a:off x="1197478" y="790575"/>
            <a:ext cx="714811" cy="221291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PAUL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5F7640-2ECD-4974-8C93-B51C3E2D4781}"/>
              </a:ext>
            </a:extLst>
          </p:cNvPr>
          <p:cNvCxnSpPr>
            <a:cxnSpLocks/>
          </p:cNvCxnSpPr>
          <p:nvPr/>
        </p:nvCxnSpPr>
        <p:spPr>
          <a:xfrm>
            <a:off x="4753970" y="2129051"/>
            <a:ext cx="449466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7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F51EC-FB35-4036-BF12-041FCF24B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3676" y="590550"/>
            <a:ext cx="8629650" cy="3590925"/>
          </a:xfrm>
          <a:ln>
            <a:solidFill>
              <a:srgbClr val="0070C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SLAVES OF RIGHTEOUSNESS</a:t>
            </a:r>
          </a:p>
          <a:p>
            <a:r>
              <a:rPr lang="en-US" dirty="0">
                <a:latin typeface="The Hand Black" panose="03070902030502020204" pitchFamily="66" charset="0"/>
              </a:rPr>
              <a:t>“Just as you presented…so now present”</a:t>
            </a:r>
            <a:br>
              <a:rPr lang="en-US" dirty="0">
                <a:latin typeface="The Hand Black" panose="03070902030502020204" pitchFamily="66" charset="0"/>
              </a:rPr>
            </a:br>
            <a:r>
              <a:rPr lang="en-US" dirty="0">
                <a:latin typeface="The Hand Black" panose="03070902030502020204" pitchFamily="66" charset="0"/>
              </a:rPr>
              <a:t>Rom. 6:19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A75AA-F6D9-4F3D-A323-61424E095540}"/>
              </a:ext>
            </a:extLst>
          </p:cNvPr>
          <p:cNvSpPr txBox="1"/>
          <p:nvPr/>
        </p:nvSpPr>
        <p:spPr>
          <a:xfrm>
            <a:off x="1197478" y="790575"/>
            <a:ext cx="714811" cy="221291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val="39768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F51EC-FB35-4036-BF12-041FCF24B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3676" y="590550"/>
            <a:ext cx="8629650" cy="3590925"/>
          </a:xfrm>
          <a:ln>
            <a:solidFill>
              <a:srgbClr val="0070C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SLAVES OF RIGHTEOUSNESS</a:t>
            </a:r>
          </a:p>
          <a:p>
            <a:r>
              <a:rPr lang="en-US" dirty="0">
                <a:latin typeface="The Hand Black" panose="03070902030502020204" pitchFamily="66" charset="0"/>
              </a:rPr>
              <a:t>“And having been set free from sin, you became…”</a:t>
            </a:r>
            <a:br>
              <a:rPr lang="en-US" dirty="0">
                <a:latin typeface="The Hand Black" panose="03070902030502020204" pitchFamily="66" charset="0"/>
              </a:rPr>
            </a:br>
            <a:r>
              <a:rPr lang="en-US" dirty="0">
                <a:latin typeface="The Hand Black" panose="03070902030502020204" pitchFamily="66" charset="0"/>
              </a:rPr>
              <a:t>Rom. 6:18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A75AA-F6D9-4F3D-A323-61424E095540}"/>
              </a:ext>
            </a:extLst>
          </p:cNvPr>
          <p:cNvSpPr txBox="1"/>
          <p:nvPr/>
        </p:nvSpPr>
        <p:spPr>
          <a:xfrm>
            <a:off x="1197478" y="790575"/>
            <a:ext cx="714811" cy="221291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val="8789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8C66BD-316E-4AA2-800A-B8AEBD85E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“The first of all the commandments is: ‘Hear, O Israel, the LORD our God, the LORD is one. </a:t>
            </a:r>
            <a:r>
              <a:rPr lang="en-US" sz="4000" b="1" i="0" u="none" strike="noStrike" baseline="0" dirty="0">
                <a:solidFill>
                  <a:schemeClr val="tx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Segoe UI" panose="020B0502040204020203" pitchFamily="34" charset="0"/>
              </a:rPr>
              <a:t>And you shall love the LORD your God with all your heart, with all your soul, with all your mind, and with all your strength</a:t>
            </a:r>
            <a:r>
              <a:rPr lang="en-US" sz="40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’”  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584DB0-C98A-4720-B693-B8F393187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pc="600" dirty="0"/>
              <a:t>Mark 12:29, 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4F29B-434B-4F3D-8E2A-E3234638AB70}"/>
              </a:ext>
            </a:extLst>
          </p:cNvPr>
          <p:cNvSpPr txBox="1"/>
          <p:nvPr/>
        </p:nvSpPr>
        <p:spPr>
          <a:xfrm>
            <a:off x="1197478" y="790575"/>
            <a:ext cx="714811" cy="274305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913422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46D35-DB3C-4AD0-ACC4-BD9E46A72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“And now, Israel, </a:t>
            </a:r>
            <a:r>
              <a:rPr lang="en-US" b="1" dirty="0">
                <a:solidFill>
                  <a:schemeClr val="tx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what does the LORD your God require of you</a:t>
            </a:r>
            <a:r>
              <a:rPr lang="en-US" dirty="0">
                <a:solidFill>
                  <a:schemeClr val="tx1"/>
                </a:solidFill>
              </a:rPr>
              <a:t>, but </a:t>
            </a:r>
            <a:r>
              <a:rPr lang="en-US" dirty="0">
                <a:solidFill>
                  <a:srgbClr val="00B050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 fear the LORD your God, </a:t>
            </a:r>
            <a:r>
              <a:rPr lang="en-US" dirty="0">
                <a:solidFill>
                  <a:srgbClr val="00B050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 walk in all His ways and </a:t>
            </a:r>
            <a:r>
              <a:rPr lang="en-US" dirty="0">
                <a:solidFill>
                  <a:srgbClr val="00B050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 love Him, </a:t>
            </a:r>
            <a:r>
              <a:rPr lang="en-US" dirty="0">
                <a:solidFill>
                  <a:srgbClr val="00B050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 serve the LORD your God with all your heart and with all your soul” (Deut. 10:12).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28E880-4059-425D-817F-CEB41E84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312" y="5149692"/>
            <a:ext cx="5347152" cy="651034"/>
          </a:xfrm>
        </p:spPr>
        <p:txBody>
          <a:bodyPr>
            <a:normAutofit/>
          </a:bodyPr>
          <a:lstStyle/>
          <a:p>
            <a:r>
              <a:rPr lang="en-US" sz="24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10:12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2B20C5-1694-4061-B9EE-074CC57395F9}"/>
              </a:ext>
            </a:extLst>
          </p:cNvPr>
          <p:cNvCxnSpPr>
            <a:cxnSpLocks/>
          </p:cNvCxnSpPr>
          <p:nvPr/>
        </p:nvCxnSpPr>
        <p:spPr>
          <a:xfrm>
            <a:off x="6873922" y="2997958"/>
            <a:ext cx="160588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696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667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Agency FB</vt:lpstr>
      <vt:lpstr>Arial</vt:lpstr>
      <vt:lpstr>Biome</vt:lpstr>
      <vt:lpstr>Segoe UI</vt:lpstr>
      <vt:lpstr>The Hand Black</vt:lpstr>
      <vt:lpstr>Trebuchet MS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DEUTERONOMY 10:12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1</cp:revision>
  <dcterms:created xsi:type="dcterms:W3CDTF">2021-01-06T19:51:04Z</dcterms:created>
  <dcterms:modified xsi:type="dcterms:W3CDTF">2021-01-23T19:57:34Z</dcterms:modified>
</cp:coreProperties>
</file>